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1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193"/>
    <a:srgbClr val="8AE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6"/>
  </p:normalViewPr>
  <p:slideViewPr>
    <p:cSldViewPr snapToGrid="0" showGuides="1">
      <p:cViewPr varScale="1">
        <p:scale>
          <a:sx n="116" d="100"/>
          <a:sy n="116" d="100"/>
        </p:scale>
        <p:origin x="1968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ona MacNeill" userId="83660d8f-3486-48f3-9840-8946400103cf" providerId="ADAL" clId="{98FF5FFE-16EA-52F7-8443-37320A7497DF}"/>
    <pc:docChg chg="delSld">
      <pc:chgData name="Fiona MacNeill" userId="83660d8f-3486-48f3-9840-8946400103cf" providerId="ADAL" clId="{98FF5FFE-16EA-52F7-8443-37320A7497DF}" dt="2025-09-15T15:45:18.935" v="0" actId="2696"/>
      <pc:docMkLst>
        <pc:docMk/>
      </pc:docMkLst>
      <pc:sldChg chg="del">
        <pc:chgData name="Fiona MacNeill" userId="83660d8f-3486-48f3-9840-8946400103cf" providerId="ADAL" clId="{98FF5FFE-16EA-52F7-8443-37320A7497DF}" dt="2025-09-15T15:45:18.935" v="0" actId="2696"/>
        <pc:sldMkLst>
          <pc:docMk/>
          <pc:sldMk cId="4027693320" sldId="32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17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258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657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172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60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9/15/25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71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9/15/25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69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9/15/25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9/15/25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20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9/15/25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86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9/15/25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3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4398-611A-544B-BF1C-0D9FB6677991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60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9A8FB1C-9CCE-0685-FAE6-0F70AC1A256B}"/>
              </a:ext>
            </a:extLst>
          </p:cNvPr>
          <p:cNvCxnSpPr/>
          <p:nvPr/>
        </p:nvCxnSpPr>
        <p:spPr>
          <a:xfrm flipH="1">
            <a:off x="10888" y="0"/>
            <a:ext cx="9144000" cy="68580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718396-B94E-B6F0-C3C1-93C18895A9D2}"/>
              </a:ext>
            </a:extLst>
          </p:cNvPr>
          <p:cNvCxnSpPr>
            <a:cxnSpLocks/>
          </p:cNvCxnSpPr>
          <p:nvPr/>
        </p:nvCxnSpPr>
        <p:spPr>
          <a:xfrm>
            <a:off x="10887" y="11673"/>
            <a:ext cx="9133113" cy="6846327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8912B1BC-5AFA-DBEF-2807-30467141A5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9830" y="2432942"/>
            <a:ext cx="1914422" cy="19144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1D455BE-5C09-09A0-29A8-505B36E092F2}"/>
              </a:ext>
            </a:extLst>
          </p:cNvPr>
          <p:cNvSpPr txBox="1"/>
          <p:nvPr/>
        </p:nvSpPr>
        <p:spPr>
          <a:xfrm>
            <a:off x="-5358" y="0"/>
            <a:ext cx="9149358" cy="338554"/>
          </a:xfrm>
          <a:prstGeom prst="rect">
            <a:avLst/>
          </a:prstGeom>
          <a:gradFill flip="none" rotWithShape="1">
            <a:gsLst>
              <a:gs pos="0">
                <a:srgbClr val="8AE4A8">
                  <a:tint val="66000"/>
                  <a:satMod val="160000"/>
                </a:srgbClr>
              </a:gs>
              <a:gs pos="11000">
                <a:srgbClr val="8AE4A8">
                  <a:tint val="44500"/>
                  <a:satMod val="160000"/>
                </a:srgbClr>
              </a:gs>
              <a:gs pos="100000">
                <a:srgbClr val="8AE4A8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9193"/>
                </a:solidFill>
              </a:rPr>
              <a:t>List your 5 signature strengths: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2E0A00-4BA9-9443-99CE-BE85226D74FB}"/>
              </a:ext>
            </a:extLst>
          </p:cNvPr>
          <p:cNvSpPr txBox="1"/>
          <p:nvPr/>
        </p:nvSpPr>
        <p:spPr>
          <a:xfrm>
            <a:off x="3685411" y="4223647"/>
            <a:ext cx="17622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9193"/>
                </a:solidFill>
              </a:rPr>
              <a:t>Ideas for change and </a:t>
            </a:r>
          </a:p>
          <a:p>
            <a:pPr algn="ctr"/>
            <a:r>
              <a:rPr lang="en-US" sz="1400" b="1" dirty="0">
                <a:solidFill>
                  <a:srgbClr val="009193"/>
                </a:solidFill>
              </a:rPr>
              <a:t>development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527A35-2B75-A37E-5C72-52610DABD27E}"/>
              </a:ext>
            </a:extLst>
          </p:cNvPr>
          <p:cNvSpPr txBox="1"/>
          <p:nvPr/>
        </p:nvSpPr>
        <p:spPr>
          <a:xfrm>
            <a:off x="-5358" y="3301697"/>
            <a:ext cx="45071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9193"/>
                </a:solidFill>
              </a:rPr>
              <a:t>Actions to implement this plan – line manager: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DAC252-824F-E7A2-592C-715381EF4D7B}"/>
              </a:ext>
            </a:extLst>
          </p:cNvPr>
          <p:cNvSpPr txBox="1"/>
          <p:nvPr/>
        </p:nvSpPr>
        <p:spPr>
          <a:xfrm>
            <a:off x="5704114" y="2964239"/>
            <a:ext cx="3352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Describe your most important development goal for the next 6 months.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DA08649-DE91-D439-A1FA-583CD4287D39}"/>
              </a:ext>
            </a:extLst>
          </p:cNvPr>
          <p:cNvSpPr txBox="1"/>
          <p:nvPr/>
        </p:nvSpPr>
        <p:spPr>
          <a:xfrm rot="19358729">
            <a:off x="4578304" y="1716014"/>
            <a:ext cx="46942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are your hopes and ambitions for the future?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19157E4-9F00-19BA-C22B-B49607EF3F01}"/>
              </a:ext>
            </a:extLst>
          </p:cNvPr>
          <p:cNvSpPr txBox="1"/>
          <p:nvPr/>
        </p:nvSpPr>
        <p:spPr>
          <a:xfrm>
            <a:off x="979714" y="338554"/>
            <a:ext cx="3592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Share how your strengths create positive performance in your current role.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245926B-8B37-5A41-B8DA-8D87E55E469D}"/>
              </a:ext>
            </a:extLst>
          </p:cNvPr>
          <p:cNvSpPr txBox="1"/>
          <p:nvPr/>
        </p:nvSpPr>
        <p:spPr>
          <a:xfrm>
            <a:off x="4561111" y="360327"/>
            <a:ext cx="3592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Share how your strengths create positive relationships in your current role.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B69E1CB-2E80-CC66-9092-7C386A9EB40A}"/>
              </a:ext>
            </a:extLst>
          </p:cNvPr>
          <p:cNvSpPr txBox="1"/>
          <p:nvPr/>
        </p:nvSpPr>
        <p:spPr>
          <a:xfrm>
            <a:off x="2460867" y="1383586"/>
            <a:ext cx="4320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9193"/>
                </a:solidFill>
              </a:rPr>
              <a:t>I would like to see more use of your strengths in these areas: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D89FB48-72DC-8C51-41A4-1605B93AB8A4}"/>
              </a:ext>
            </a:extLst>
          </p:cNvPr>
          <p:cNvSpPr txBox="1"/>
          <p:nvPr/>
        </p:nvSpPr>
        <p:spPr>
          <a:xfrm rot="2127852">
            <a:off x="-299273" y="1494668"/>
            <a:ext cx="45071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Actions to implement this plan – individual: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A639594-3085-499F-EA15-E4AB64A7530A}"/>
              </a:ext>
            </a:extLst>
          </p:cNvPr>
          <p:cNvSpPr txBox="1"/>
          <p:nvPr/>
        </p:nvSpPr>
        <p:spPr>
          <a:xfrm>
            <a:off x="5900059" y="4129012"/>
            <a:ext cx="3352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9193"/>
                </a:solidFill>
              </a:rPr>
              <a:t>I believe your most important development goal is:</a:t>
            </a:r>
          </a:p>
        </p:txBody>
      </p:sp>
    </p:spTree>
    <p:extLst>
      <p:ext uri="{BB962C8B-B14F-4D97-AF65-F5344CB8AC3E}">
        <p14:creationId xmlns:p14="http://schemas.microsoft.com/office/powerpoint/2010/main" val="1982629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27</TotalTime>
  <Words>97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MacNeill</dc:creator>
  <cp:lastModifiedBy>Fiona MacNeill</cp:lastModifiedBy>
  <cp:revision>1</cp:revision>
  <dcterms:created xsi:type="dcterms:W3CDTF">2023-03-06T15:08:23Z</dcterms:created>
  <dcterms:modified xsi:type="dcterms:W3CDTF">2025-09-15T15:45:28Z</dcterms:modified>
</cp:coreProperties>
</file>